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71" r:id="rId4"/>
    <p:sldId id="272" r:id="rId5"/>
    <p:sldId id="273" r:id="rId6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2" autoAdjust="0"/>
    <p:restoredTop sz="94740"/>
  </p:normalViewPr>
  <p:slideViewPr>
    <p:cSldViewPr snapToGrid="0" snapToObjects="1">
      <p:cViewPr>
        <p:scale>
          <a:sx n="76" d="100"/>
          <a:sy n="76" d="100"/>
        </p:scale>
        <p:origin x="-336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1C8B4E-A441-FD48-865B-2B714DC7A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36C3C347-F152-5B42-A879-4738BD41F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F736498-AB4A-D54C-941A-F0E0FC0F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260756C-170D-8746-B657-CA51E802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BFF8E06-8AF0-D743-8E51-2A3AE6AAC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7975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F5CFDF0-3561-9B4C-B0FA-5E39F4E5F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AF929B6-6164-6D4E-8ED2-85404192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937522F-F46F-D447-B027-CC975EF50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5934229-4C8B-CB47-991C-F853281E5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72C112E-47C5-5F42-B768-F11F5E5CD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3552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BA8C9437-6D8C-754E-9E2C-528A2FF482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768F63DE-7997-7A43-B900-A1872C8AC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5D12425-1647-A040-91AD-435D5CD0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F66BB0D-0E69-F446-8C8F-37133200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BB3FC38-62E8-A845-8BC1-96908316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238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2C6486-895A-4F4E-9884-8EBEA8200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71D7D0E2-D436-DD44-907E-BC4453CF8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981D769-1D42-464D-8506-B56A3070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812D2F2-8A53-894A-9209-3CC146CFC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D5EC06F-80A5-E74A-AB65-2B16957AE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04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D233B37-9527-0B48-9439-F7333DAA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D7DFE61-1538-7B4F-A89E-2ED51D151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32FAF30-7EFA-3C43-B416-641220DD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58419427-0C3A-0240-872B-CDC3E5712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40FE207-5341-4749-A2B6-9D41F8FBD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2803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9FA161E-C83B-E848-9220-67B964BD4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0D9E642-92D5-AB44-B163-33F7BE1226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B3D0DAE-ED23-424D-B31D-C4F50A3EF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E0C9E114-9522-6D45-BA2D-0E4AEE65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241B5712-119F-0F42-8CF9-D3A44C676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BB52A9D-279D-A346-A5F7-EB09441E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2552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E19F36F-F47A-384D-AF60-50F6A9C3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D896DCD-EDE1-A142-9295-B368C0F06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146E76E-243F-3445-980E-ACACF80CC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190FDA21-F94C-8444-826C-8C6D38DBA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787C0C30-BB29-E54B-86DE-DC10C203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058706D1-54C1-DB42-82D3-FE164E48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26FB9FA-69B9-5C4B-8188-403F343DF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89B25B9F-769F-7143-A242-F84E1045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625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833C068-2270-344F-AE36-909940C51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D0AA040-73AD-0644-9834-CFE1CF663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86325A1E-2D7C-1044-80CA-B7D75196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365CCF08-8293-0046-9E65-DBFA3046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38135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6E38A6D1-331C-424A-B8F8-FD2E8D31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B01B573B-6BFB-AF4A-926E-0CEAE362F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26EE4CE-F40E-1141-97DC-93719143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3103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65ABAC-209C-1947-B828-47ACC1CB9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22286E6-1C11-804C-BF22-BCDF3055C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2826723-3A90-BD41-86A6-A31A3DD42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0CDA60D-842C-6349-85C4-6115ABEA7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40A7082-8124-FE41-9600-3C391AD4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98B0A32-C7BE-994C-8DCD-C1FEECF8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8989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47C10D7-99C9-2A49-BE85-40C748214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71D18910-3B9E-1344-B043-FE903124B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50F0096C-2296-304A-B6D3-772712378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0F33DA1-7B03-4345-8184-0B8EC100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7D22703-0F2B-B041-97FE-42BE91DC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8C504F4-25BC-1B42-BC04-F80176B0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1717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D2079116-7A25-6D4A-9C75-0979D26D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D2714E3-8B92-4145-B8A5-E496DF906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AE60447-AB79-7445-AC28-8E4E26183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60E00-8CE3-1A43-9E20-FF5DEFA07353}" type="datetimeFigureOut">
              <a:rPr lang="es-EC" smtClean="0"/>
              <a:t>16/08/2021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B7D9313-3954-614F-806A-EF7D584C7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A03083B-E5AB-3F43-A98B-DB4EB57D0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427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6042C09-2D22-6240-BA02-E9B6723D6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576" y="3115778"/>
            <a:ext cx="5717059" cy="2387600"/>
          </a:xfrm>
        </p:spPr>
        <p:txBody>
          <a:bodyPr>
            <a:normAutofit fontScale="90000"/>
          </a:bodyPr>
          <a:lstStyle/>
          <a:p>
            <a:r>
              <a:rPr lang="es-EC" sz="4800" b="1" dirty="0" smtClean="0">
                <a:solidFill>
                  <a:schemeClr val="bg1"/>
                </a:solidFill>
              </a:rPr>
              <a:t>Experiencias del </a:t>
            </a:r>
            <a:r>
              <a:rPr lang="es-EC" sz="4800" b="1" dirty="0" err="1" smtClean="0">
                <a:solidFill>
                  <a:schemeClr val="bg1"/>
                </a:solidFill>
              </a:rPr>
              <a:t>Ecoarte</a:t>
            </a:r>
            <a:r>
              <a:rPr lang="es-EC" sz="4800" b="1" dirty="0" smtClean="0">
                <a:solidFill>
                  <a:schemeClr val="bg1"/>
                </a:solidFill>
              </a:rPr>
              <a:t> en la Academia Superior de Artes – </a:t>
            </a:r>
            <a:br>
              <a:rPr lang="es-EC" sz="4800" b="1" dirty="0" smtClean="0">
                <a:solidFill>
                  <a:schemeClr val="bg1"/>
                </a:solidFill>
              </a:rPr>
            </a:br>
            <a:r>
              <a:rPr lang="es-EC" sz="4800" b="1" dirty="0" smtClean="0">
                <a:solidFill>
                  <a:schemeClr val="bg1"/>
                </a:solidFill>
              </a:rPr>
              <a:t>Medellín-Colombia</a:t>
            </a:r>
            <a:r>
              <a:rPr lang="es-EC" sz="4800" b="1" dirty="0" smtClean="0">
                <a:solidFill>
                  <a:schemeClr val="bg1"/>
                </a:solidFill>
              </a:rPr>
              <a:t/>
            </a:r>
            <a:br>
              <a:rPr lang="es-EC" sz="4800" b="1" dirty="0" smtClean="0">
                <a:solidFill>
                  <a:schemeClr val="bg1"/>
                </a:solidFill>
              </a:rPr>
            </a:br>
            <a:r>
              <a:rPr lang="es-EC" sz="4800" b="1" dirty="0" smtClean="0">
                <a:solidFill>
                  <a:schemeClr val="bg1"/>
                </a:solidFill>
              </a:rPr>
              <a:t/>
            </a:r>
            <a:br>
              <a:rPr lang="es-EC" sz="4800" b="1" dirty="0" smtClean="0">
                <a:solidFill>
                  <a:schemeClr val="bg1"/>
                </a:solidFill>
              </a:rPr>
            </a:br>
            <a:r>
              <a:rPr lang="es-EC" sz="4800" b="1" dirty="0">
                <a:solidFill>
                  <a:schemeClr val="bg1"/>
                </a:solidFill>
              </a:rPr>
              <a:t/>
            </a:r>
            <a:br>
              <a:rPr lang="es-EC" sz="4800" b="1" dirty="0">
                <a:solidFill>
                  <a:schemeClr val="bg1"/>
                </a:solidFill>
              </a:rPr>
            </a:br>
            <a:endParaRPr lang="es-EC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9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texto"/>
          <p:cNvSpPr>
            <a:spLocks noGrp="1"/>
          </p:cNvSpPr>
          <p:nvPr>
            <p:ph type="body" sz="half" idx="2"/>
          </p:nvPr>
        </p:nvSpPr>
        <p:spPr>
          <a:xfrm>
            <a:off x="939996" y="2628335"/>
            <a:ext cx="3932237" cy="3811588"/>
          </a:xfrm>
        </p:spPr>
        <p:txBody>
          <a:bodyPr/>
          <a:lstStyle/>
          <a:p>
            <a:endParaRPr lang="es-CO" dirty="0"/>
          </a:p>
          <a:p>
            <a:r>
              <a:rPr lang="es-CO" dirty="0" smtClean="0"/>
              <a:t>Institución técnica y tecnológica de Medellín</a:t>
            </a:r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839788" y="1028135"/>
            <a:ext cx="3932237" cy="1600200"/>
          </a:xfrm>
        </p:spPr>
        <p:txBody>
          <a:bodyPr/>
          <a:lstStyle/>
          <a:p>
            <a:r>
              <a:rPr lang="es-CO" b="1" dirty="0">
                <a:solidFill>
                  <a:schemeClr val="accent1"/>
                </a:solidFill>
              </a:rPr>
              <a:t>La Academia Superior de Artes</a:t>
            </a:r>
          </a:p>
        </p:txBody>
      </p:sp>
      <p:pic>
        <p:nvPicPr>
          <p:cNvPr id="1026" name="Picture 2" descr="HITOS DEL DESARROLLO DE LAS UNIVERSIDADES EN MEDELLIN on Triplin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2" r="21372"/>
          <a:stretch>
            <a:fillRect/>
          </a:stretch>
        </p:blipFill>
        <p:spPr bwMode="auto">
          <a:xfrm>
            <a:off x="8718115" y="3914406"/>
            <a:ext cx="2925370" cy="230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cademia Superior de Arte - Arquitectos y Constructores | Medellin,  Colombia | ARCON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711" y="1609914"/>
            <a:ext cx="2863498" cy="335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0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texto"/>
          <p:cNvSpPr>
            <a:spLocks noGrp="1"/>
          </p:cNvSpPr>
          <p:nvPr>
            <p:ph type="body" sz="half" idx="2"/>
          </p:nvPr>
        </p:nvSpPr>
        <p:spPr>
          <a:xfrm>
            <a:off x="939996" y="2628335"/>
            <a:ext cx="3932237" cy="3811588"/>
          </a:xfrm>
        </p:spPr>
        <p:txBody>
          <a:bodyPr/>
          <a:lstStyle/>
          <a:p>
            <a:endParaRPr lang="es-CO" dirty="0"/>
          </a:p>
          <a:p>
            <a:r>
              <a:rPr lang="es-CO" dirty="0" smtClean="0"/>
              <a:t>Principios del </a:t>
            </a:r>
            <a:r>
              <a:rPr lang="es-CO" dirty="0" err="1" smtClean="0"/>
              <a:t>Ecoarte</a:t>
            </a:r>
            <a:r>
              <a:rPr lang="es-CO" dirty="0" smtClean="0"/>
              <a:t> en la Academia Superior de Artes</a:t>
            </a:r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839788" y="1028135"/>
            <a:ext cx="3932237" cy="1600200"/>
          </a:xfrm>
        </p:spPr>
        <p:txBody>
          <a:bodyPr/>
          <a:lstStyle/>
          <a:p>
            <a:r>
              <a:rPr lang="es-CO" b="1" dirty="0" smtClean="0">
                <a:solidFill>
                  <a:srgbClr val="7030A0"/>
                </a:solidFill>
              </a:rPr>
              <a:t>El </a:t>
            </a:r>
            <a:r>
              <a:rPr lang="es-CO" b="1" dirty="0" err="1" smtClean="0">
                <a:solidFill>
                  <a:srgbClr val="7030A0"/>
                </a:solidFill>
              </a:rPr>
              <a:t>Ecoarte</a:t>
            </a:r>
            <a:r>
              <a:rPr lang="es-CO" b="1" dirty="0" smtClean="0">
                <a:solidFill>
                  <a:srgbClr val="7030A0"/>
                </a:solidFill>
              </a:rPr>
              <a:t> como filosofía institucional</a:t>
            </a:r>
            <a:endParaRPr lang="es-CO" b="1" dirty="0">
              <a:solidFill>
                <a:srgbClr val="7030A0"/>
              </a:solidFill>
            </a:endParaRPr>
          </a:p>
        </p:txBody>
      </p:sp>
      <p:sp>
        <p:nvSpPr>
          <p:cNvPr id="2" name="1 Marcador de posición de imagen"/>
          <p:cNvSpPr>
            <a:spLocks noGrp="1"/>
          </p:cNvSpPr>
          <p:nvPr>
            <p:ph type="pic" idx="1"/>
          </p:nvPr>
        </p:nvSpPr>
        <p:spPr/>
      </p:sp>
      <p:sp>
        <p:nvSpPr>
          <p:cNvPr id="3" name="AutoShape 2" descr="Centro Academia Superior de Artes en Medellín | Educaedu | Educaed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r="5449"/>
          <a:stretch/>
        </p:blipFill>
        <p:spPr bwMode="auto">
          <a:xfrm>
            <a:off x="5749447" y="1917700"/>
            <a:ext cx="5085567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8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902962" y="2456103"/>
            <a:ext cx="3932237" cy="1600200"/>
          </a:xfrm>
        </p:spPr>
        <p:txBody>
          <a:bodyPr/>
          <a:lstStyle/>
          <a:p>
            <a:r>
              <a:rPr lang="es-CO" b="1" dirty="0" smtClean="0">
                <a:solidFill>
                  <a:schemeClr val="accent6">
                    <a:lumMod val="50000"/>
                  </a:schemeClr>
                </a:solidFill>
              </a:rPr>
              <a:t>Grupo de investigación </a:t>
            </a:r>
            <a:br>
              <a:rPr lang="es-CO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s-CO" b="1" dirty="0" err="1" smtClean="0">
                <a:solidFill>
                  <a:schemeClr val="accent6">
                    <a:lumMod val="50000"/>
                  </a:schemeClr>
                </a:solidFill>
              </a:rPr>
              <a:t>Ecoarte</a:t>
            </a:r>
            <a:endParaRPr lang="es-CO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AutoShape 2" descr="Centro Academia Superior de Artes en Medellín | Educaedu | Educaed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403" y="1478070"/>
            <a:ext cx="6187704" cy="464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12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</a:rPr>
              <a:t>Proyectos y experiencias</a:t>
            </a:r>
            <a:endParaRPr lang="es-CO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752106" y="2458233"/>
            <a:ext cx="3932237" cy="3811588"/>
          </a:xfrm>
        </p:spPr>
        <p:txBody>
          <a:bodyPr>
            <a:normAutofit fontScale="92500" lnSpcReduction="10000"/>
          </a:bodyPr>
          <a:lstStyle/>
          <a:p>
            <a:endParaRPr lang="es-CO" dirty="0" smtClean="0"/>
          </a:p>
          <a:p>
            <a:endParaRPr lang="es-CO" dirty="0"/>
          </a:p>
          <a:p>
            <a:r>
              <a:rPr lang="es-CO" dirty="0"/>
              <a:t>Grupo de Investigación </a:t>
            </a:r>
            <a:r>
              <a:rPr lang="es-CO" dirty="0" err="1" smtClean="0"/>
              <a:t>Ecoarte</a:t>
            </a:r>
            <a:endParaRPr lang="es-CO" dirty="0"/>
          </a:p>
          <a:p>
            <a:endParaRPr lang="es-CO" dirty="0" smtClean="0"/>
          </a:p>
          <a:p>
            <a:endParaRPr lang="es-CO" dirty="0"/>
          </a:p>
          <a:p>
            <a:r>
              <a:rPr lang="es-CO" dirty="0"/>
              <a:t>Revista ECOARTE</a:t>
            </a:r>
          </a:p>
          <a:p>
            <a:r>
              <a:rPr lang="es-CO" dirty="0"/>
              <a:t/>
            </a:r>
            <a:br>
              <a:rPr lang="es-CO" dirty="0"/>
            </a:br>
            <a:endParaRPr lang="es-CO" dirty="0" smtClean="0"/>
          </a:p>
          <a:p>
            <a:r>
              <a:rPr lang="es-CO" dirty="0" smtClean="0"/>
              <a:t>Modelo </a:t>
            </a:r>
            <a:r>
              <a:rPr lang="es-CO" dirty="0"/>
              <a:t>Pedagógico </a:t>
            </a:r>
            <a:r>
              <a:rPr lang="es-CO" dirty="0" smtClean="0"/>
              <a:t>-ABP: PROYECTO AÑO Colombia Francia</a:t>
            </a:r>
          </a:p>
          <a:p>
            <a:endParaRPr lang="es-CO" dirty="0"/>
          </a:p>
          <a:p>
            <a:r>
              <a:rPr lang="es-CO" dirty="0"/>
              <a:t/>
            </a:r>
            <a:br>
              <a:rPr lang="es-CO" dirty="0"/>
            </a:b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pic>
        <p:nvPicPr>
          <p:cNvPr id="4098" name="Picture 2" descr="Academia Superior de Artes: de lo Técnico a lo Tecnológico. 2003 -2009 |  Eco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328" y="961385"/>
            <a:ext cx="3316657" cy="371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343" y="1799854"/>
            <a:ext cx="3753339" cy="446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4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47</Words>
  <Application>Microsoft Office PowerPoint</Application>
  <PresentationFormat>Personalizado</PresentationFormat>
  <Paragraphs>21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Experiencias del Ecoarte en la Academia Superior de Artes –  Medellín-Colombia   </vt:lpstr>
      <vt:lpstr>La Academia Superior de Artes</vt:lpstr>
      <vt:lpstr>El Ecoarte como filosofía institucional</vt:lpstr>
      <vt:lpstr>Grupo de investigación  Ecoarte</vt:lpstr>
      <vt:lpstr>Proyectos y experiencias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Diego Fernando Tapia Campos</dc:creator>
  <cp:lastModifiedBy>Manuelita</cp:lastModifiedBy>
  <cp:revision>33</cp:revision>
  <dcterms:created xsi:type="dcterms:W3CDTF">2020-03-11T17:20:05Z</dcterms:created>
  <dcterms:modified xsi:type="dcterms:W3CDTF">2021-08-16T23:12:21Z</dcterms:modified>
</cp:coreProperties>
</file>